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4" r:id="rId5"/>
    <p:sldId id="262" r:id="rId6"/>
    <p:sldId id="265" r:id="rId7"/>
    <p:sldId id="268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15" autoAdjust="0"/>
  </p:normalViewPr>
  <p:slideViewPr>
    <p:cSldViewPr>
      <p:cViewPr>
        <p:scale>
          <a:sx n="77" d="100"/>
          <a:sy n="77" d="100"/>
        </p:scale>
        <p:origin x="-30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422B217-FCDA-4CB0-9EC7-C16011CFBCD8}" type="datetimeFigureOut">
              <a:rPr lang="ru-RU" smtClean="0"/>
              <a:pPr/>
              <a:t>12.08.2019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A500CEA-57C6-401D-BFD7-95648F6A9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andex.ru/images/search?source=qa&amp;text=%D0%A4%D0%BB%D0%B0%D0%B3%20%D0%A2%D0%B0%D1%82%D0%B0%D1%80%D1%81%D1%82%D0%B0%D0%BD%D0%B0&amp;noreask=1&amp;img_url=http://900igr.net/datai/obschestvoznanie/Natsionalnost/0009-012-Otnoshenija-s-Tatarstanom.jpg&amp;pos=2&amp;rpt=simag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commons.wikimedia.org/wiki/File:Coat_of_Arms_of_Tatarstan.svg?uselang=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u.wikipedia.org/w/index.php?title=%D0%A4%D0%B0%D0%B9%D0%BB:Gossovet_RT.jpeg&amp;filetimestamp=20091126084358&amp;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357167"/>
            <a:ext cx="7772400" cy="3571899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Достопримечательности</a:t>
            </a:r>
            <a:br>
              <a:rPr lang="ru-RU" sz="4000" dirty="0" smtClean="0"/>
            </a:br>
            <a:r>
              <a:rPr lang="ru-RU" sz="4000" dirty="0" smtClean="0"/>
              <a:t>Татарстана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714752"/>
            <a:ext cx="7772400" cy="2786082"/>
          </a:xfrm>
        </p:spPr>
        <p:txBody>
          <a:bodyPr>
            <a:normAutofit lnSpcReduction="10000"/>
          </a:bodyPr>
          <a:lstStyle/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             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Герб </a:t>
            </a:r>
            <a:r>
              <a:rPr lang="ru-RU" dirty="0" smtClean="0">
                <a:solidFill>
                  <a:schemeClr val="tx1"/>
                </a:solidFill>
              </a:rPr>
              <a:t>          </a:t>
            </a: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https://im0-tub-ru.yandex.net/i?id=ec8916d83542585fedb576c4e749637e&amp;n=33&amp;h=190&amp;w=380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643314"/>
            <a:ext cx="464347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Герб Татарстана">
            <a:hlinkClick r:id="rId4" tooltip="&quot;Герб Татарстана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3643314"/>
            <a:ext cx="242889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500042"/>
            <a:ext cx="7635838" cy="35004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Республика Татарстан - субъект Российской Федерации.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Входит в состав Приволжского федерального округа.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Столица — город Казань.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5429264"/>
            <a:ext cx="7772400" cy="10001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 descr="https://upload.wikimedia.org/wikipedia/ru/thumb/d/d0/Gossovet_RT.jpeg/300px-Gossovet_RT.jpe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643314"/>
            <a:ext cx="77867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85728"/>
            <a:ext cx="8501122" cy="6483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Находясь на стыке русской и татарской культур, облик Казани отличается неповторимым национальным и культурным колоритом, сочетает архитектурные традиции Востока и Запада. За время существования города он несколько раз подвергался разрушения и столько же раз его восстанавливали, возводя величественные пятники, сохранившиеся до наших дней.  Самым известным историческим памятников Казани является Казанский Кремль. </a:t>
            </a:r>
            <a:endParaRPr lang="ru-RU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533400"/>
            <a:ext cx="3867146" cy="914400"/>
          </a:xfrm>
        </p:spPr>
        <p:txBody>
          <a:bodyPr/>
          <a:lstStyle/>
          <a:p>
            <a:pPr algn="ctr"/>
            <a:r>
              <a:rPr lang="ru-RU" dirty="0" smtClean="0"/>
              <a:t>Казанский Кремль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29190" y="1447802"/>
            <a:ext cx="3581457" cy="4206112"/>
          </a:xfrm>
        </p:spPr>
        <p:txBody>
          <a:bodyPr/>
          <a:lstStyle/>
          <a:p>
            <a:endParaRPr lang="ru-RU" b="1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9" y="930144"/>
            <a:ext cx="4214841" cy="472440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Кремль называют цитаделью города Казани, располагается он на высоком левом берегу реки Казанка. Согласно истории Кремль был построен с начала основания города, приблизительно в  десятом веке.</a:t>
            </a:r>
          </a:p>
        </p:txBody>
      </p:sp>
      <p:pic>
        <p:nvPicPr>
          <p:cNvPr id="23554" name="Picture 2" descr="казанский крем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000240"/>
            <a:ext cx="4000528" cy="2905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428604"/>
            <a:ext cx="2971800" cy="914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Башня Сююмбике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башня Сююмби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000107"/>
            <a:ext cx="3571900" cy="52149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596" y="428604"/>
            <a:ext cx="45005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Башня Сююмбике является самой высокой падающей башней в России и в Европе. Высота башни составляет порядка 58 метров и возвышается она над рекою Казанка, поэтому и видно ее с обоих берегов и различных отдаленных мест Казани.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одной из легенд башня названа в честь царицы Сююмбике жившей в 16 веке.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Мечеть Кул-Шариф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785794"/>
            <a:ext cx="5387531" cy="550072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800" dirty="0" smtClean="0"/>
              <a:t>	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Мечеть Кул-Шариф - это одна из главных мусульманских мечетей республики Татарстан и Казани. Также является самой крупной мечетью в Европе. Комплекс Кул-Шариф включает в себя здание самой мечети, музей-библиотеку, издательский центр, управление имама.</a:t>
            </a:r>
            <a:b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3800" dirty="0"/>
          </a:p>
        </p:txBody>
      </p:sp>
      <p:pic>
        <p:nvPicPr>
          <p:cNvPr id="5" name="Рисунок 4" descr="мечеть Кул-шариф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142983"/>
            <a:ext cx="3071834" cy="48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Благовещенский собор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" y="785794"/>
            <a:ext cx="5072066" cy="48687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Благовещенский собор - это православный храм, расположенный на территории Казанского кремля. Собор был построен в 1562 известным псковским архитектором Постником Яковлевым. Этот же архитектор считается создателем Собора Василия Блаженного в Москве.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Благовещенский собор Казанского кремл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428736"/>
            <a:ext cx="378621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142984"/>
            <a:ext cx="77153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Кремль, а также все исторические и архитектурные объекты расположенные на его территории находятся под охраной ЮНЕСКО.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166</TotalTime>
  <Words>175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Достопримечательности Татарстана </vt:lpstr>
      <vt:lpstr>Республика Татарстан - субъект Российской Федерации.  Входит в состав Приволжского федерального округа. Столица — город Казань.  </vt:lpstr>
      <vt:lpstr>Презентация PowerPoint</vt:lpstr>
      <vt:lpstr>Казанский Кремль </vt:lpstr>
      <vt:lpstr>Башня Сююмбике </vt:lpstr>
      <vt:lpstr>Мечеть Кул-Шариф </vt:lpstr>
      <vt:lpstr>Благовещенский собор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родина – Татарстан!</dc:title>
  <dc:creator>user</dc:creator>
  <cp:lastModifiedBy>Comp5</cp:lastModifiedBy>
  <cp:revision>18</cp:revision>
  <dcterms:created xsi:type="dcterms:W3CDTF">2015-11-19T13:16:22Z</dcterms:created>
  <dcterms:modified xsi:type="dcterms:W3CDTF">2019-08-12T09:37:30Z</dcterms:modified>
</cp:coreProperties>
</file>